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6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77BE1-7B2B-4DA7-979C-BE83FB63B2CC}" type="datetimeFigureOut">
              <a:rPr lang="pt-BR" smtClean="0"/>
              <a:t>17/07/2024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398DB-3EA8-4D74-A852-C73892130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91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398DB-3EA8-4D74-A852-C738921303B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6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CC0401-0BC2-4D2D-94AF-0B2EC2DF7D04}" type="datetime1">
              <a:rPr lang="pt-BR" smtClean="0"/>
              <a:t>17/07/2024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87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5B9B12-1197-4E8A-ACB0-F37CE5D698D1}" type="datetime1">
              <a:rPr lang="pt-BR" smtClean="0"/>
              <a:t>17/07/2024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4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0D8526-4FD3-420E-95A3-7AB3BBB144E6}" type="datetime1">
              <a:rPr lang="pt-BR" smtClean="0"/>
              <a:t>17/07/2024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87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519740-52CE-4BF8-AC04-F466497BEB94}" type="datetime1">
              <a:rPr lang="pt-BR" smtClean="0"/>
              <a:t>17/07/2024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780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2D7253-1A1A-41F1-A6B6-A8CEFA4CE3F3}" type="datetime1">
              <a:rPr lang="pt-BR" smtClean="0"/>
              <a:t>17/07/2024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54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CDF722-E5BD-4AD3-8BF0-A274E1C60E74}" type="datetime1">
              <a:rPr lang="pt-BR" smtClean="0"/>
              <a:t>17/07/2024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31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8432DC-CE7E-49F7-A26A-17AE7EAD6DC9}" type="datetime1">
              <a:rPr lang="pt-BR" smtClean="0"/>
              <a:t>17/07/2024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8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DCDF8-30F1-40FC-8944-708B7B86A5A0}" type="datetime1">
              <a:rPr lang="pt-BR" smtClean="0"/>
              <a:t>17/07/2024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4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9AE400-D8A7-4A9A-A84E-2C49975614F0}" type="datetime1">
              <a:rPr lang="pt-BR" smtClean="0"/>
              <a:t>17/07/2024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28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D4186-5062-4F74-9A0C-BDD93F68435A}" type="datetime1">
              <a:rPr lang="pt-BR" smtClean="0"/>
              <a:t>17/07/2024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66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FA661C-C404-4466-B1C0-F5B45FD2D5F3}" type="datetime1">
              <a:rPr lang="pt-BR" smtClean="0"/>
              <a:t>17/07/2024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E5F41-FD48-40A3-BB46-70812FFAC5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80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sultado de imagem para logo cct uema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65"/>
          <a:stretch/>
        </p:blipFill>
        <p:spPr bwMode="auto">
          <a:xfrm>
            <a:off x="223763" y="-2"/>
            <a:ext cx="3474174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engmecanica.uema.br/wp-content/uploads/2019/02/topo-engenharia-mecanica.jpg"/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r="70665"/>
          <a:stretch/>
        </p:blipFill>
        <p:spPr bwMode="auto">
          <a:xfrm>
            <a:off x="0" y="5474634"/>
            <a:ext cx="2729753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/>
          <p:nvPr userDrawn="1"/>
        </p:nvPicPr>
        <p:blipFill>
          <a:blip r:embed="rId16"/>
          <a:stretch>
            <a:fillRect/>
          </a:stretch>
        </p:blipFill>
        <p:spPr>
          <a:xfrm>
            <a:off x="10283635" y="154247"/>
            <a:ext cx="1765110" cy="104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1125415" y="1366639"/>
            <a:ext cx="9730154" cy="111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2216" dirty="0">
                <a:latin typeface="Century Gothic" panose="020B0502020202020204" pitchFamily="34" charset="0"/>
              </a:rPr>
              <a:t>Centro de Ciências Tecnológicas - CCT</a:t>
            </a:r>
          </a:p>
          <a:p>
            <a:pPr algn="ctr"/>
            <a:r>
              <a:rPr lang="pt-BR" altLang="pt-BR" sz="2216" dirty="0">
                <a:latin typeface="Century Gothic" panose="020B0502020202020204" pitchFamily="34" charset="0"/>
              </a:rPr>
              <a:t>Departamento de Engenharia Mecânica </a:t>
            </a:r>
            <a:r>
              <a:rPr lang="pt-BR" altLang="pt-BR" sz="2216" dirty="0" smtClean="0">
                <a:latin typeface="Century Gothic" panose="020B0502020202020204" pitchFamily="34" charset="0"/>
              </a:rPr>
              <a:t> </a:t>
            </a:r>
            <a:r>
              <a:rPr lang="pt-BR" altLang="pt-BR" sz="2216" dirty="0">
                <a:latin typeface="Century Gothic" panose="020B0502020202020204" pitchFamily="34" charset="0"/>
              </a:rPr>
              <a:t>- </a:t>
            </a:r>
            <a:r>
              <a:rPr lang="pt-BR" altLang="pt-BR" sz="2216" dirty="0" smtClean="0">
                <a:latin typeface="Century Gothic" panose="020B0502020202020204" pitchFamily="34" charset="0"/>
              </a:rPr>
              <a:t>DEMEC</a:t>
            </a:r>
            <a:endParaRPr lang="pt-BR" altLang="pt-BR" sz="2216" dirty="0">
              <a:latin typeface="Century Gothic" panose="020B0502020202020204" pitchFamily="34" charset="0"/>
            </a:endParaRPr>
          </a:p>
          <a:p>
            <a:pPr algn="ctr"/>
            <a:r>
              <a:rPr lang="pt-BR" altLang="pt-BR" sz="2216" dirty="0">
                <a:latin typeface="Century Gothic" panose="020B0502020202020204" pitchFamily="34" charset="0"/>
              </a:rPr>
              <a:t>Engenharia Mecânica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27538" y="3212093"/>
            <a:ext cx="11277600" cy="612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pt-BR" sz="2585" b="1" dirty="0">
                <a:latin typeface="Century Gothic" panose="020B0502020202020204" pitchFamily="34" charset="0"/>
                <a:ea typeface="Verdana" panose="020B0604030504040204" pitchFamily="34" charset="0"/>
              </a:rPr>
              <a:t>TÍTULO DO TRABALHO DE CONCLUSÃO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2597037" y="4800006"/>
            <a:ext cx="6560344" cy="77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pt-BR" sz="2216" dirty="0" err="1" smtClean="0">
                <a:latin typeface="Century Gothic" panose="020B0502020202020204" pitchFamily="34" charset="0"/>
              </a:rPr>
              <a:t>Orientado</a:t>
            </a:r>
            <a:r>
              <a:rPr lang="en-US" altLang="pt-BR" sz="2216" dirty="0" smtClean="0">
                <a:latin typeface="Century Gothic" panose="020B0502020202020204" pitchFamily="34" charset="0"/>
              </a:rPr>
              <a:t>: </a:t>
            </a:r>
            <a:endParaRPr lang="en-US" altLang="pt-BR" sz="2216" dirty="0">
              <a:latin typeface="Century Gothic" panose="020B0502020202020204" pitchFamily="34" charset="0"/>
            </a:endParaRPr>
          </a:p>
          <a:p>
            <a:pPr algn="ctr"/>
            <a:r>
              <a:rPr lang="en-US" altLang="pt-BR" sz="2216" dirty="0" err="1">
                <a:latin typeface="Century Gothic" panose="020B0502020202020204" pitchFamily="34" charset="0"/>
              </a:rPr>
              <a:t>Orientador</a:t>
            </a:r>
            <a:r>
              <a:rPr lang="en-US" altLang="pt-BR" sz="2216" dirty="0">
                <a:latin typeface="Century Gothic" panose="020B0502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401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89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45" y="1379239"/>
            <a:ext cx="4045528" cy="645440"/>
          </a:xfrm>
          <a:prstGeom prst="rect">
            <a:avLst/>
          </a:prstGeom>
        </p:spPr>
      </p:pic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549589" y="1399384"/>
            <a:ext cx="2867726" cy="49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Century Gothic" panose="020B0502020202020204" pitchFamily="34" charset="0"/>
                <a:ea typeface="Verdana" panose="020B0604030504040204" pitchFamily="34" charset="0"/>
              </a:rPr>
              <a:t>INTRODUÇÃO</a:t>
            </a:r>
          </a:p>
        </p:txBody>
      </p:sp>
      <p:sp>
        <p:nvSpPr>
          <p:cNvPr id="7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0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74" y="1452407"/>
            <a:ext cx="3971636" cy="633652"/>
          </a:xfrm>
          <a:prstGeom prst="rect">
            <a:avLst/>
          </a:prstGeom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4549589" y="1452396"/>
            <a:ext cx="2867726" cy="49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Century Gothic" panose="020B0502020202020204" pitchFamily="34" charset="0"/>
                <a:ea typeface="Verdana" panose="020B0604030504040204" pitchFamily="34" charset="0"/>
              </a:rPr>
              <a:t>OBJETIVOS</a:t>
            </a:r>
          </a:p>
        </p:txBody>
      </p:sp>
      <p:sp>
        <p:nvSpPr>
          <p:cNvPr id="9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9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909" y="1399385"/>
            <a:ext cx="4064000" cy="648387"/>
          </a:xfrm>
          <a:prstGeom prst="rect">
            <a:avLst/>
          </a:prstGeom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49589" y="1399384"/>
            <a:ext cx="2867726" cy="49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pt-BR" sz="2000" b="1" dirty="0" err="1">
                <a:latin typeface="Century Gothic" panose="020B0502020202020204" pitchFamily="34" charset="0"/>
                <a:ea typeface="Verdana" panose="020B0604030504040204" pitchFamily="34" charset="0"/>
              </a:rPr>
              <a:t>METODOLOGIA</a:t>
            </a:r>
            <a:endParaRPr lang="en-US" altLang="pt-BR" sz="2000" b="1" dirty="0"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5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73" y="1399397"/>
            <a:ext cx="4239491" cy="67638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4293704" y="1399397"/>
            <a:ext cx="36218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Century Gothic" panose="020B0502020202020204" pitchFamily="34" charset="0"/>
                <a:ea typeface="Verdana" panose="020B0604030504040204" pitchFamily="34" charset="0"/>
              </a:rPr>
              <a:t>RESULTADOS E </a:t>
            </a:r>
            <a:r>
              <a:rPr lang="en-US" altLang="pt-BR" sz="2000" b="1" dirty="0" smtClean="0">
                <a:latin typeface="Century Gothic" panose="020B0502020202020204" pitchFamily="34" charset="0"/>
                <a:ea typeface="Verdana" panose="020B0604030504040204" pitchFamily="34" charset="0"/>
              </a:rPr>
              <a:t>DISCUSSÕES</a:t>
            </a:r>
            <a:endParaRPr lang="en-US" altLang="pt-BR" sz="2000" b="1" dirty="0"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554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73" y="1306628"/>
            <a:ext cx="4239491" cy="676385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093351" y="1306628"/>
            <a:ext cx="1802096" cy="494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Century Gothic" panose="020B0502020202020204" pitchFamily="34" charset="0"/>
                <a:ea typeface="Verdana" panose="020B0604030504040204" pitchFamily="34" charset="0"/>
              </a:rPr>
              <a:t>CONCLUSÃO</a:t>
            </a:r>
          </a:p>
        </p:txBody>
      </p:sp>
      <p:sp>
        <p:nvSpPr>
          <p:cNvPr id="7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39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73" y="1399395"/>
            <a:ext cx="4239491" cy="67638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5099764" y="1399395"/>
            <a:ext cx="1789272" cy="494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Century Gothic" panose="020B0502020202020204" pitchFamily="34" charset="0"/>
                <a:ea typeface="Verdana" panose="020B0604030504040204" pitchFamily="34" charset="0"/>
              </a:rPr>
              <a:t>REFERÊNCIAS</a:t>
            </a:r>
          </a:p>
        </p:txBody>
      </p:sp>
      <p:sp>
        <p:nvSpPr>
          <p:cNvPr id="9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6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812" y="2884841"/>
            <a:ext cx="8755044" cy="139681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5204816" y="3124797"/>
            <a:ext cx="2517036" cy="7357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pt-BR" sz="3200" b="1" dirty="0">
                <a:latin typeface="Century Gothic" panose="020B0502020202020204" pitchFamily="34" charset="0"/>
                <a:ea typeface="Verdana" panose="020B0604030504040204" pitchFamily="34" charset="0"/>
              </a:rPr>
              <a:t>OBRIGADO!</a:t>
            </a:r>
          </a:p>
        </p:txBody>
      </p:sp>
      <p:sp>
        <p:nvSpPr>
          <p:cNvPr id="9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/>
            <a:fld id="{825E5F41-FD48-40A3-BB46-70812FFAC599}" type="slidenum">
              <a:rPr lang="pt-BR" smtClean="0"/>
              <a:pPr algn="r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09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42</Words>
  <Application>Microsoft Office PowerPoint</Application>
  <PresentationFormat>Widescreen</PresentationFormat>
  <Paragraphs>22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Flexa</dc:creator>
  <cp:lastModifiedBy>Conta da Microsoft</cp:lastModifiedBy>
  <cp:revision>9</cp:revision>
  <dcterms:created xsi:type="dcterms:W3CDTF">2016-11-17T11:57:31Z</dcterms:created>
  <dcterms:modified xsi:type="dcterms:W3CDTF">2024-07-17T19:23:21Z</dcterms:modified>
</cp:coreProperties>
</file>